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D946D-A92A-4A9A-B332-F8C12B2D582A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7E73D-64D2-4179-812F-E075CB0424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810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8A8DD-7A47-4A1D-BA7E-403B0207461F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41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1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11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36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337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33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9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80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629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3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64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062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19470-077A-4466-9B58-2B2FFC8692C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A0711-77F6-4711-8144-5C64B7E547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81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/>
          </a:p>
          <a:p>
            <a:pPr algn="ctr">
              <a:buNone/>
            </a:pPr>
            <a:r>
              <a:rPr lang="en-GB" sz="4000" b="1" dirty="0"/>
              <a:t>Just before you go to coffee</a:t>
            </a:r>
          </a:p>
          <a:p>
            <a:pPr algn="ctr">
              <a:buNone/>
            </a:pPr>
            <a:r>
              <a:rPr lang="en-GB" sz="4000" b="1" dirty="0"/>
              <a:t> - a 2min 20 sec video</a:t>
            </a:r>
          </a:p>
          <a:p>
            <a:pPr algn="ctr">
              <a:buNone/>
            </a:pPr>
            <a:r>
              <a:rPr lang="en-GB" sz="4000" b="1" dirty="0">
                <a:solidFill>
                  <a:srgbClr val="FF0000"/>
                </a:solidFill>
              </a:rPr>
              <a:t>The </a:t>
            </a:r>
            <a:r>
              <a:rPr lang="en-GB" sz="4000" b="1" dirty="0" err="1">
                <a:solidFill>
                  <a:srgbClr val="FF0000"/>
                </a:solidFill>
              </a:rPr>
              <a:t>Uber</a:t>
            </a:r>
            <a:r>
              <a:rPr lang="en-GB" sz="4000" b="1" dirty="0">
                <a:solidFill>
                  <a:srgbClr val="FF0000"/>
                </a:solidFill>
              </a:rPr>
              <a:t> autonomous taxi</a:t>
            </a:r>
          </a:p>
          <a:p>
            <a:pPr algn="ctr"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8" name="Picture 2049" descr="D:\My Documents\ABP CLUB\2008 ABP logos\ABP flag only 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804" y="332656"/>
            <a:ext cx="24482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My Documents\ABP CLUB\2007 ABP Club Convention\2009 Convention\2009 Logos\Audat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20" y="5517232"/>
            <a:ext cx="48245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943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ur ride in a self-driving Uber - VIDEO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550" cy="6858000"/>
          </a:xfrm>
        </p:spPr>
      </p:pic>
    </p:spTree>
    <p:extLst>
      <p:ext uri="{BB962C8B-B14F-4D97-AF65-F5344CB8AC3E}">
        <p14:creationId xmlns:p14="http://schemas.microsoft.com/office/powerpoint/2010/main" val="235139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Widescreen</PresentationFormat>
  <Paragraphs>5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Ambrose</dc:creator>
  <cp:lastModifiedBy>Fiona Ambrose</cp:lastModifiedBy>
  <cp:revision>1</cp:revision>
  <dcterms:created xsi:type="dcterms:W3CDTF">2016-11-30T14:39:14Z</dcterms:created>
  <dcterms:modified xsi:type="dcterms:W3CDTF">2016-11-30T14:39:39Z</dcterms:modified>
</cp:coreProperties>
</file>